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handoutMasterIdLst>
    <p:handoutMasterId r:id="rId9"/>
  </p:handoutMasterIdLst>
  <p:sldIdLst>
    <p:sldId id="468" r:id="rId2"/>
    <p:sldId id="498" r:id="rId3"/>
    <p:sldId id="504" r:id="rId4"/>
    <p:sldId id="503" r:id="rId5"/>
    <p:sldId id="499" r:id="rId6"/>
    <p:sldId id="264" r:id="rId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A1896C-3EE5-69AB-0B0A-5678E6109368}" v="79" dt="2024-06-25T11:40:43.069"/>
    <p1510:client id="{E140A3C3-5815-90AF-0FE2-7B9DBA7E1B3E}" v="4" dt="2024-06-26T13:55:46.4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uario invitado" userId="S::urn:spo:anon#b0d083e174896d24a5bb723198099d7da8a34fb601aa844585cf425ae49d6c0b::" providerId="AD" clId="Web-{E140A3C3-5815-90AF-0FE2-7B9DBA7E1B3E}"/>
    <pc:docChg chg="modSld">
      <pc:chgData name="Usuario invitado" userId="S::urn:spo:anon#b0d083e174896d24a5bb723198099d7da8a34fb601aa844585cf425ae49d6c0b::" providerId="AD" clId="Web-{E140A3C3-5815-90AF-0FE2-7B9DBA7E1B3E}" dt="2024-06-26T13:55:46.430" v="1" actId="20577"/>
      <pc:docMkLst>
        <pc:docMk/>
      </pc:docMkLst>
      <pc:sldChg chg="modSp">
        <pc:chgData name="Usuario invitado" userId="S::urn:spo:anon#b0d083e174896d24a5bb723198099d7da8a34fb601aa844585cf425ae49d6c0b::" providerId="AD" clId="Web-{E140A3C3-5815-90AF-0FE2-7B9DBA7E1B3E}" dt="2024-06-26T13:55:46.430" v="1" actId="20577"/>
        <pc:sldMkLst>
          <pc:docMk/>
          <pc:sldMk cId="942704575" sldId="503"/>
        </pc:sldMkLst>
        <pc:spChg chg="mod">
          <ac:chgData name="Usuario invitado" userId="S::urn:spo:anon#b0d083e174896d24a5bb723198099d7da8a34fb601aa844585cf425ae49d6c0b::" providerId="AD" clId="Web-{E140A3C3-5815-90AF-0FE2-7B9DBA7E1B3E}" dt="2024-06-26T13:55:46.430" v="1" actId="20577"/>
          <ac:spMkLst>
            <pc:docMk/>
            <pc:sldMk cId="942704575" sldId="503"/>
            <ac:spMk id="7" creationId="{FBAA83CA-F5E1-3945-40AB-1CB1B233A0BF}"/>
          </ac:spMkLst>
        </pc:spChg>
      </pc:sldChg>
    </pc:docChg>
  </pc:docChgLst>
  <pc:docChgLst>
    <pc:chgData name="Usuario invitado" userId="S::urn:spo:anon#29e9677c86d10611ee312355964891d8cb90d3d39a0a5fe5b43fa72eb96550d7::" providerId="AD" clId="Web-{2776BC21-0FDC-3975-68B8-A64DBC47A912}"/>
    <pc:docChg chg="delSld modSld sldOrd">
      <pc:chgData name="Usuario invitado" userId="S::urn:spo:anon#29e9677c86d10611ee312355964891d8cb90d3d39a0a5fe5b43fa72eb96550d7::" providerId="AD" clId="Web-{2776BC21-0FDC-3975-68B8-A64DBC47A912}" dt="2023-12-12T02:06:24.738" v="109" actId="1076"/>
      <pc:docMkLst>
        <pc:docMk/>
      </pc:docMkLst>
      <pc:sldChg chg="modSp">
        <pc:chgData name="Usuario invitado" userId="S::urn:spo:anon#29e9677c86d10611ee312355964891d8cb90d3d39a0a5fe5b43fa72eb96550d7::" providerId="AD" clId="Web-{2776BC21-0FDC-3975-68B8-A64DBC47A912}" dt="2023-12-12T01:05:13.396" v="21" actId="20577"/>
        <pc:sldMkLst>
          <pc:docMk/>
          <pc:sldMk cId="2099732435" sldId="498"/>
        </pc:sldMkLst>
        <pc:spChg chg="mod">
          <ac:chgData name="Usuario invitado" userId="S::urn:spo:anon#29e9677c86d10611ee312355964891d8cb90d3d39a0a5fe5b43fa72eb96550d7::" providerId="AD" clId="Web-{2776BC21-0FDC-3975-68B8-A64DBC47A912}" dt="2023-12-12T01:05:13.396" v="21" actId="20577"/>
          <ac:spMkLst>
            <pc:docMk/>
            <pc:sldMk cId="2099732435" sldId="498"/>
            <ac:spMk id="4" creationId="{39F5CE16-C14E-AF05-86E0-87EFCC7D6E71}"/>
          </ac:spMkLst>
        </pc:spChg>
      </pc:sldChg>
      <pc:sldChg chg="addSp delSp modSp">
        <pc:chgData name="Usuario invitado" userId="S::urn:spo:anon#29e9677c86d10611ee312355964891d8cb90d3d39a0a5fe5b43fa72eb96550d7::" providerId="AD" clId="Web-{2776BC21-0FDC-3975-68B8-A64DBC47A912}" dt="2023-12-12T01:41:43.632" v="32" actId="14100"/>
        <pc:sldMkLst>
          <pc:docMk/>
          <pc:sldMk cId="4269832871" sldId="505"/>
        </pc:sldMkLst>
        <pc:picChg chg="add del mod">
          <ac:chgData name="Usuario invitado" userId="S::urn:spo:anon#29e9677c86d10611ee312355964891d8cb90d3d39a0a5fe5b43fa72eb96550d7::" providerId="AD" clId="Web-{2776BC21-0FDC-3975-68B8-A64DBC47A912}" dt="2023-12-12T01:41:01.740" v="27"/>
          <ac:picMkLst>
            <pc:docMk/>
            <pc:sldMk cId="4269832871" sldId="505"/>
            <ac:picMk id="2" creationId="{4E5DE0EA-6C02-7757-61F5-BA508544E529}"/>
          </ac:picMkLst>
        </pc:picChg>
        <pc:picChg chg="del">
          <ac:chgData name="Usuario invitado" userId="S::urn:spo:anon#29e9677c86d10611ee312355964891d8cb90d3d39a0a5fe5b43fa72eb96550d7::" providerId="AD" clId="Web-{2776BC21-0FDC-3975-68B8-A64DBC47A912}" dt="2023-12-12T01:39:05.814" v="22"/>
          <ac:picMkLst>
            <pc:docMk/>
            <pc:sldMk cId="4269832871" sldId="505"/>
            <ac:picMk id="3" creationId="{00000000-0000-0000-0000-000000000000}"/>
          </ac:picMkLst>
        </pc:picChg>
        <pc:picChg chg="add mod">
          <ac:chgData name="Usuario invitado" userId="S::urn:spo:anon#29e9677c86d10611ee312355964891d8cb90d3d39a0a5fe5b43fa72eb96550d7::" providerId="AD" clId="Web-{2776BC21-0FDC-3975-68B8-A64DBC47A912}" dt="2023-12-12T01:41:43.632" v="32" actId="14100"/>
          <ac:picMkLst>
            <pc:docMk/>
            <pc:sldMk cId="4269832871" sldId="505"/>
            <ac:picMk id="5" creationId="{27720993-32B4-B92C-27B6-DDDA6E0B1348}"/>
          </ac:picMkLst>
        </pc:picChg>
      </pc:sldChg>
      <pc:sldChg chg="addSp delSp modSp ord">
        <pc:chgData name="Usuario invitado" userId="S::urn:spo:anon#29e9677c86d10611ee312355964891d8cb90d3d39a0a5fe5b43fa72eb96550d7::" providerId="AD" clId="Web-{2776BC21-0FDC-3975-68B8-A64DBC47A912}" dt="2023-12-12T02:06:24.738" v="109" actId="1076"/>
        <pc:sldMkLst>
          <pc:docMk/>
          <pc:sldMk cId="325182082" sldId="506"/>
        </pc:sldMkLst>
        <pc:spChg chg="mod">
          <ac:chgData name="Usuario invitado" userId="S::urn:spo:anon#29e9677c86d10611ee312355964891d8cb90d3d39a0a5fe5b43fa72eb96550d7::" providerId="AD" clId="Web-{2776BC21-0FDC-3975-68B8-A64DBC47A912}" dt="2023-12-12T01:51:54.321" v="81" actId="20577"/>
          <ac:spMkLst>
            <pc:docMk/>
            <pc:sldMk cId="325182082" sldId="506"/>
            <ac:spMk id="4" creationId="{EE37A3CD-1BAC-6175-4755-9AC66A46B6FF}"/>
          </ac:spMkLst>
        </pc:spChg>
        <pc:spChg chg="mod">
          <ac:chgData name="Usuario invitado" userId="S::urn:spo:anon#29e9677c86d10611ee312355964891d8cb90d3d39a0a5fe5b43fa72eb96550d7::" providerId="AD" clId="Web-{2776BC21-0FDC-3975-68B8-A64DBC47A912}" dt="2023-12-12T01:44:44.965" v="57" actId="20577"/>
          <ac:spMkLst>
            <pc:docMk/>
            <pc:sldMk cId="325182082" sldId="506"/>
            <ac:spMk id="5" creationId="{FBAA83CA-F5E1-3945-40AB-1CB1B233A0BF}"/>
          </ac:spMkLst>
        </pc:spChg>
        <pc:picChg chg="add mod">
          <ac:chgData name="Usuario invitado" userId="S::urn:spo:anon#29e9677c86d10611ee312355964891d8cb90d3d39a0a5fe5b43fa72eb96550d7::" providerId="AD" clId="Web-{2776BC21-0FDC-3975-68B8-A64DBC47A912}" dt="2023-12-12T02:06:24.738" v="109" actId="1076"/>
          <ac:picMkLst>
            <pc:docMk/>
            <pc:sldMk cId="325182082" sldId="506"/>
            <ac:picMk id="2" creationId="{2F28D1DA-6A08-4054-E8C9-4B50AB257E16}"/>
          </ac:picMkLst>
        </pc:picChg>
        <pc:picChg chg="del">
          <ac:chgData name="Usuario invitado" userId="S::urn:spo:anon#29e9677c86d10611ee312355964891d8cb90d3d39a0a5fe5b43fa72eb96550d7::" providerId="AD" clId="Web-{2776BC21-0FDC-3975-68B8-A64DBC47A912}" dt="2023-12-12T02:06:07.769" v="104"/>
          <ac:picMkLst>
            <pc:docMk/>
            <pc:sldMk cId="325182082" sldId="506"/>
            <ac:picMk id="7" creationId="{00000000-0000-0000-0000-000000000000}"/>
          </ac:picMkLst>
        </pc:picChg>
      </pc:sldChg>
      <pc:sldChg chg="addSp delSp modSp ord">
        <pc:chgData name="Usuario invitado" userId="S::urn:spo:anon#29e9677c86d10611ee312355964891d8cb90d3d39a0a5fe5b43fa72eb96550d7::" providerId="AD" clId="Web-{2776BC21-0FDC-3975-68B8-A64DBC47A912}" dt="2023-12-12T02:05:41.893" v="101" actId="14100"/>
        <pc:sldMkLst>
          <pc:docMk/>
          <pc:sldMk cId="286658754" sldId="507"/>
        </pc:sldMkLst>
        <pc:spChg chg="mod">
          <ac:chgData name="Usuario invitado" userId="S::urn:spo:anon#29e9677c86d10611ee312355964891d8cb90d3d39a0a5fe5b43fa72eb96550d7::" providerId="AD" clId="Web-{2776BC21-0FDC-3975-68B8-A64DBC47A912}" dt="2023-12-12T01:50:43.351" v="77" actId="20577"/>
          <ac:spMkLst>
            <pc:docMk/>
            <pc:sldMk cId="286658754" sldId="507"/>
            <ac:spMk id="4" creationId="{EE37A3CD-1BAC-6175-4755-9AC66A46B6FF}"/>
          </ac:spMkLst>
        </pc:spChg>
        <pc:spChg chg="mod">
          <ac:chgData name="Usuario invitado" userId="S::urn:spo:anon#29e9677c86d10611ee312355964891d8cb90d3d39a0a5fe5b43fa72eb96550d7::" providerId="AD" clId="Web-{2776BC21-0FDC-3975-68B8-A64DBC47A912}" dt="2023-12-12T01:48:50.332" v="67" actId="20577"/>
          <ac:spMkLst>
            <pc:docMk/>
            <pc:sldMk cId="286658754" sldId="507"/>
            <ac:spMk id="5" creationId="{FBAA83CA-F5E1-3945-40AB-1CB1B233A0BF}"/>
          </ac:spMkLst>
        </pc:spChg>
        <pc:picChg chg="del">
          <ac:chgData name="Usuario invitado" userId="S::urn:spo:anon#29e9677c86d10611ee312355964891d8cb90d3d39a0a5fe5b43fa72eb96550d7::" providerId="AD" clId="Web-{2776BC21-0FDC-3975-68B8-A64DBC47A912}" dt="2023-12-12T02:04:21.735" v="84"/>
          <ac:picMkLst>
            <pc:docMk/>
            <pc:sldMk cId="286658754" sldId="507"/>
            <ac:picMk id="2" creationId="{00000000-0000-0000-0000-000000000000}"/>
          </ac:picMkLst>
        </pc:picChg>
        <pc:picChg chg="add del mod">
          <ac:chgData name="Usuario invitado" userId="S::urn:spo:anon#29e9677c86d10611ee312355964891d8cb90d3d39a0a5fe5b43fa72eb96550d7::" providerId="AD" clId="Web-{2776BC21-0FDC-3975-68B8-A64DBC47A912}" dt="2023-12-12T02:04:47.860" v="86"/>
          <ac:picMkLst>
            <pc:docMk/>
            <pc:sldMk cId="286658754" sldId="507"/>
            <ac:picMk id="3" creationId="{EE4779B6-845A-0278-10B6-0B315F52288D}"/>
          </ac:picMkLst>
        </pc:picChg>
        <pc:picChg chg="add del mod">
          <ac:chgData name="Usuario invitado" userId="S::urn:spo:anon#29e9677c86d10611ee312355964891d8cb90d3d39a0a5fe5b43fa72eb96550d7::" providerId="AD" clId="Web-{2776BC21-0FDC-3975-68B8-A64DBC47A912}" dt="2023-12-12T02:05:00.689" v="89"/>
          <ac:picMkLst>
            <pc:docMk/>
            <pc:sldMk cId="286658754" sldId="507"/>
            <ac:picMk id="7" creationId="{A7B8C3CD-92D6-74ED-5790-096069D5E03A}"/>
          </ac:picMkLst>
        </pc:picChg>
        <pc:picChg chg="add del mod">
          <ac:chgData name="Usuario invitado" userId="S::urn:spo:anon#29e9677c86d10611ee312355964891d8cb90d3d39a0a5fe5b43fa72eb96550d7::" providerId="AD" clId="Web-{2776BC21-0FDC-3975-68B8-A64DBC47A912}" dt="2023-12-12T02:05:06.736" v="91"/>
          <ac:picMkLst>
            <pc:docMk/>
            <pc:sldMk cId="286658754" sldId="507"/>
            <ac:picMk id="8" creationId="{7F563E45-CB42-FAE5-96FE-C58E08ECF737}"/>
          </ac:picMkLst>
        </pc:picChg>
        <pc:picChg chg="add del mod">
          <ac:chgData name="Usuario invitado" userId="S::urn:spo:anon#29e9677c86d10611ee312355964891d8cb90d3d39a0a5fe5b43fa72eb96550d7::" providerId="AD" clId="Web-{2776BC21-0FDC-3975-68B8-A64DBC47A912}" dt="2023-12-12T02:05:18.549" v="93"/>
          <ac:picMkLst>
            <pc:docMk/>
            <pc:sldMk cId="286658754" sldId="507"/>
            <ac:picMk id="9" creationId="{0CC77A46-518A-DE85-231F-FD7804C19FAF}"/>
          </ac:picMkLst>
        </pc:picChg>
        <pc:picChg chg="add mod">
          <ac:chgData name="Usuario invitado" userId="S::urn:spo:anon#29e9677c86d10611ee312355964891d8cb90d3d39a0a5fe5b43fa72eb96550d7::" providerId="AD" clId="Web-{2776BC21-0FDC-3975-68B8-A64DBC47A912}" dt="2023-12-12T02:05:41.893" v="101" actId="14100"/>
          <ac:picMkLst>
            <pc:docMk/>
            <pc:sldMk cId="286658754" sldId="507"/>
            <ac:picMk id="10" creationId="{95E73BB6-9F0B-14EA-EE60-0BBFA7FC3694}"/>
          </ac:picMkLst>
        </pc:picChg>
      </pc:sldChg>
      <pc:sldChg chg="addSp delSp modSp">
        <pc:chgData name="Usuario invitado" userId="S::urn:spo:anon#29e9677c86d10611ee312355964891d8cb90d3d39a0a5fe5b43fa72eb96550d7::" providerId="AD" clId="Web-{2776BC21-0FDC-3975-68B8-A64DBC47A912}" dt="2023-12-12T02:06:03.488" v="103"/>
        <pc:sldMkLst>
          <pc:docMk/>
          <pc:sldMk cId="345305807" sldId="508"/>
        </pc:sldMkLst>
        <pc:spChg chg="mod">
          <ac:chgData name="Usuario invitado" userId="S::urn:spo:anon#29e9677c86d10611ee312355964891d8cb90d3d39a0a5fe5b43fa72eb96550d7::" providerId="AD" clId="Web-{2776BC21-0FDC-3975-68B8-A64DBC47A912}" dt="2023-12-12T01:52:34.854" v="83" actId="20577"/>
          <ac:spMkLst>
            <pc:docMk/>
            <pc:sldMk cId="345305807" sldId="508"/>
            <ac:spMk id="4" creationId="{EE37A3CD-1BAC-6175-4755-9AC66A46B6FF}"/>
          </ac:spMkLst>
        </pc:spChg>
        <pc:spChg chg="mod">
          <ac:chgData name="Usuario invitado" userId="S::urn:spo:anon#29e9677c86d10611ee312355964891d8cb90d3d39a0a5fe5b43fa72eb96550d7::" providerId="AD" clId="Web-{2776BC21-0FDC-3975-68B8-A64DBC47A912}" dt="2023-12-12T01:50:11.193" v="75" actId="20577"/>
          <ac:spMkLst>
            <pc:docMk/>
            <pc:sldMk cId="345305807" sldId="508"/>
            <ac:spMk id="5" creationId="{FBAA83CA-F5E1-3945-40AB-1CB1B233A0BF}"/>
          </ac:spMkLst>
        </pc:spChg>
        <pc:picChg chg="add mod">
          <ac:chgData name="Usuario invitado" userId="S::urn:spo:anon#29e9677c86d10611ee312355964891d8cb90d3d39a0a5fe5b43fa72eb96550d7::" providerId="AD" clId="Web-{2776BC21-0FDC-3975-68B8-A64DBC47A912}" dt="2023-12-12T02:06:03.488" v="103"/>
          <ac:picMkLst>
            <pc:docMk/>
            <pc:sldMk cId="345305807" sldId="508"/>
            <ac:picMk id="2" creationId="{03D8E1E8-C8C8-E69F-4F95-59F97F9DD195}"/>
          </ac:picMkLst>
        </pc:picChg>
        <pc:picChg chg="del">
          <ac:chgData name="Usuario invitado" userId="S::urn:spo:anon#29e9677c86d10611ee312355964891d8cb90d3d39a0a5fe5b43fa72eb96550d7::" providerId="AD" clId="Web-{2776BC21-0FDC-3975-68B8-A64DBC47A912}" dt="2023-12-12T02:06:02.019" v="102"/>
          <ac:picMkLst>
            <pc:docMk/>
            <pc:sldMk cId="345305807" sldId="508"/>
            <ac:picMk id="3" creationId="{00000000-0000-0000-0000-000000000000}"/>
          </ac:picMkLst>
        </pc:picChg>
      </pc:sldChg>
      <pc:sldChg chg="del">
        <pc:chgData name="Usuario invitado" userId="S::urn:spo:anon#29e9677c86d10611ee312355964891d8cb90d3d39a0a5fe5b43fa72eb96550d7::" providerId="AD" clId="Web-{2776BC21-0FDC-3975-68B8-A64DBC47A912}" dt="2023-12-12T01:02:47.220" v="7"/>
        <pc:sldMkLst>
          <pc:docMk/>
          <pc:sldMk cId="2675625967" sldId="509"/>
        </pc:sldMkLst>
      </pc:sldChg>
    </pc:docChg>
  </pc:docChgLst>
  <pc:docChgLst>
    <pc:chgData name="Yonatan Estiben Bonilla Triana" userId="S::yonatan.bonilla@soy.sena.edu.co::4871a930-84e8-4f9f-8ab5-1a4d87e19051" providerId="AD" clId="Web-{80A1896C-3EE5-69AB-0B0A-5678E6109368}"/>
    <pc:docChg chg="delSld modSld">
      <pc:chgData name="Yonatan Estiben Bonilla Triana" userId="S::yonatan.bonilla@soy.sena.edu.co::4871a930-84e8-4f9f-8ab5-1a4d87e19051" providerId="AD" clId="Web-{80A1896C-3EE5-69AB-0B0A-5678E6109368}" dt="2024-06-25T11:40:43.069" v="46"/>
      <pc:docMkLst>
        <pc:docMk/>
      </pc:docMkLst>
      <pc:sldChg chg="delSp modSp">
        <pc:chgData name="Yonatan Estiben Bonilla Triana" userId="S::yonatan.bonilla@soy.sena.edu.co::4871a930-84e8-4f9f-8ab5-1a4d87e19051" providerId="AD" clId="Web-{80A1896C-3EE5-69AB-0B0A-5678E6109368}" dt="2024-06-25T11:35:27.637" v="2"/>
        <pc:sldMkLst>
          <pc:docMk/>
          <pc:sldMk cId="2099732435" sldId="498"/>
        </pc:sldMkLst>
        <pc:spChg chg="del mod">
          <ac:chgData name="Yonatan Estiben Bonilla Triana" userId="S::yonatan.bonilla@soy.sena.edu.co::4871a930-84e8-4f9f-8ab5-1a4d87e19051" providerId="AD" clId="Web-{80A1896C-3EE5-69AB-0B0A-5678E6109368}" dt="2024-06-25T11:35:27.637" v="2"/>
          <ac:spMkLst>
            <pc:docMk/>
            <pc:sldMk cId="2099732435" sldId="498"/>
            <ac:spMk id="4" creationId="{39F5CE16-C14E-AF05-86E0-87EFCC7D6E71}"/>
          </ac:spMkLst>
        </pc:spChg>
      </pc:sldChg>
      <pc:sldChg chg="modSp">
        <pc:chgData name="Yonatan Estiben Bonilla Triana" userId="S::yonatan.bonilla@soy.sena.edu.co::4871a930-84e8-4f9f-8ab5-1a4d87e19051" providerId="AD" clId="Web-{80A1896C-3EE5-69AB-0B0A-5678E6109368}" dt="2024-06-25T11:39:19.269" v="41" actId="1076"/>
        <pc:sldMkLst>
          <pc:docMk/>
          <pc:sldMk cId="685387458" sldId="499"/>
        </pc:sldMkLst>
        <pc:spChg chg="mod">
          <ac:chgData name="Yonatan Estiben Bonilla Triana" userId="S::yonatan.bonilla@soy.sena.edu.co::4871a930-84e8-4f9f-8ab5-1a4d87e19051" providerId="AD" clId="Web-{80A1896C-3EE5-69AB-0B0A-5678E6109368}" dt="2024-06-25T11:39:19.269" v="41" actId="1076"/>
          <ac:spMkLst>
            <pc:docMk/>
            <pc:sldMk cId="685387458" sldId="499"/>
            <ac:spMk id="7" creationId="{FBAA83CA-F5E1-3945-40AB-1CB1B233A0BF}"/>
          </ac:spMkLst>
        </pc:spChg>
      </pc:sldChg>
      <pc:sldChg chg="modSp">
        <pc:chgData name="Yonatan Estiben Bonilla Triana" userId="S::yonatan.bonilla@soy.sena.edu.co::4871a930-84e8-4f9f-8ab5-1a4d87e19051" providerId="AD" clId="Web-{80A1896C-3EE5-69AB-0B0A-5678E6109368}" dt="2024-06-25T11:38:46.909" v="32" actId="1076"/>
        <pc:sldMkLst>
          <pc:docMk/>
          <pc:sldMk cId="942704575" sldId="503"/>
        </pc:sldMkLst>
        <pc:spChg chg="mod">
          <ac:chgData name="Yonatan Estiben Bonilla Triana" userId="S::yonatan.bonilla@soy.sena.edu.co::4871a930-84e8-4f9f-8ab5-1a4d87e19051" providerId="AD" clId="Web-{80A1896C-3EE5-69AB-0B0A-5678E6109368}" dt="2024-06-25T11:38:46.909" v="32" actId="1076"/>
          <ac:spMkLst>
            <pc:docMk/>
            <pc:sldMk cId="942704575" sldId="503"/>
            <ac:spMk id="7" creationId="{FBAA83CA-F5E1-3945-40AB-1CB1B233A0BF}"/>
          </ac:spMkLst>
        </pc:spChg>
      </pc:sldChg>
      <pc:sldChg chg="delSp del">
        <pc:chgData name="Yonatan Estiben Bonilla Triana" userId="S::yonatan.bonilla@soy.sena.edu.co::4871a930-84e8-4f9f-8ab5-1a4d87e19051" providerId="AD" clId="Web-{80A1896C-3EE5-69AB-0B0A-5678E6109368}" dt="2024-06-25T11:40:39.147" v="43"/>
        <pc:sldMkLst>
          <pc:docMk/>
          <pc:sldMk cId="4269832871" sldId="505"/>
        </pc:sldMkLst>
        <pc:picChg chg="del">
          <ac:chgData name="Yonatan Estiben Bonilla Triana" userId="S::yonatan.bonilla@soy.sena.edu.co::4871a930-84e8-4f9f-8ab5-1a4d87e19051" providerId="AD" clId="Web-{80A1896C-3EE5-69AB-0B0A-5678E6109368}" dt="2024-06-25T11:40:33.022" v="42"/>
          <ac:picMkLst>
            <pc:docMk/>
            <pc:sldMk cId="4269832871" sldId="505"/>
            <ac:picMk id="5" creationId="{27720993-32B4-B92C-27B6-DDDA6E0B1348}"/>
          </ac:picMkLst>
        </pc:picChg>
      </pc:sldChg>
      <pc:sldChg chg="del">
        <pc:chgData name="Yonatan Estiben Bonilla Triana" userId="S::yonatan.bonilla@soy.sena.edu.co::4871a930-84e8-4f9f-8ab5-1a4d87e19051" providerId="AD" clId="Web-{80A1896C-3EE5-69AB-0B0A-5678E6109368}" dt="2024-06-25T11:40:43.069" v="46"/>
        <pc:sldMkLst>
          <pc:docMk/>
          <pc:sldMk cId="325182082" sldId="506"/>
        </pc:sldMkLst>
      </pc:sldChg>
      <pc:sldChg chg="del">
        <pc:chgData name="Yonatan Estiben Bonilla Triana" userId="S::yonatan.bonilla@soy.sena.edu.co::4871a930-84e8-4f9f-8ab5-1a4d87e19051" providerId="AD" clId="Web-{80A1896C-3EE5-69AB-0B0A-5678E6109368}" dt="2024-06-25T11:40:41.475" v="44"/>
        <pc:sldMkLst>
          <pc:docMk/>
          <pc:sldMk cId="286658754" sldId="507"/>
        </pc:sldMkLst>
      </pc:sldChg>
      <pc:sldChg chg="del">
        <pc:chgData name="Yonatan Estiben Bonilla Triana" userId="S::yonatan.bonilla@soy.sena.edu.co::4871a930-84e8-4f9f-8ab5-1a4d87e19051" providerId="AD" clId="Web-{80A1896C-3EE5-69AB-0B0A-5678E6109368}" dt="2024-06-25T11:40:41.709" v="45"/>
        <pc:sldMkLst>
          <pc:docMk/>
          <pc:sldMk cId="345305807" sldId="508"/>
        </pc:sldMkLst>
      </pc:sldChg>
    </pc:docChg>
  </pc:docChgLst>
  <pc:docChgLst>
    <pc:chgData name="Diego Alejandro Arias Torres" userId="S::diego.arias85@soy.sena.edu.co::61d12833-0b0a-4b3e-9a1b-fe0a77ed3804" providerId="AD" clId="Web-{4D4A0262-DBDA-4347-A0C2-10AA8CB8A4AE}"/>
    <pc:docChg chg="modSld sldOrd">
      <pc:chgData name="Diego Alejandro Arias Torres" userId="S::diego.arias85@soy.sena.edu.co::61d12833-0b0a-4b3e-9a1b-fe0a77ed3804" providerId="AD" clId="Web-{4D4A0262-DBDA-4347-A0C2-10AA8CB8A4AE}" dt="2023-09-20T22:34:24.090" v="7"/>
      <pc:docMkLst>
        <pc:docMk/>
      </pc:docMkLst>
      <pc:sldChg chg="modSp">
        <pc:chgData name="Diego Alejandro Arias Torres" userId="S::diego.arias85@soy.sena.edu.co::61d12833-0b0a-4b3e-9a1b-fe0a77ed3804" providerId="AD" clId="Web-{4D4A0262-DBDA-4347-A0C2-10AA8CB8A4AE}" dt="2023-09-20T22:08:21.929" v="0" actId="14100"/>
        <pc:sldMkLst>
          <pc:docMk/>
          <pc:sldMk cId="4269832871" sldId="505"/>
        </pc:sldMkLst>
        <pc:spChg chg="mod">
          <ac:chgData name="Diego Alejandro Arias Torres" userId="S::diego.arias85@soy.sena.edu.co::61d12833-0b0a-4b3e-9a1b-fe0a77ed3804" providerId="AD" clId="Web-{4D4A0262-DBDA-4347-A0C2-10AA8CB8A4AE}" dt="2023-09-20T22:08:21.929" v="0" actId="14100"/>
          <ac:spMkLst>
            <pc:docMk/>
            <pc:sldMk cId="4269832871" sldId="505"/>
            <ac:spMk id="4" creationId="{EE37A3CD-1BAC-6175-4755-9AC66A46B6FF}"/>
          </ac:spMkLst>
        </pc:spChg>
      </pc:sldChg>
      <pc:sldChg chg="ord">
        <pc:chgData name="Diego Alejandro Arias Torres" userId="S::diego.arias85@soy.sena.edu.co::61d12833-0b0a-4b3e-9a1b-fe0a77ed3804" providerId="AD" clId="Web-{4D4A0262-DBDA-4347-A0C2-10AA8CB8A4AE}" dt="2023-09-20T22:33:21.417" v="6"/>
        <pc:sldMkLst>
          <pc:docMk/>
          <pc:sldMk cId="325182082" sldId="506"/>
        </pc:sldMkLst>
      </pc:sldChg>
      <pc:sldChg chg="modSp ord">
        <pc:chgData name="Diego Alejandro Arias Torres" userId="S::diego.arias85@soy.sena.edu.co::61d12833-0b0a-4b3e-9a1b-fe0a77ed3804" providerId="AD" clId="Web-{4D4A0262-DBDA-4347-A0C2-10AA8CB8A4AE}" dt="2023-09-20T22:34:24.090" v="7"/>
        <pc:sldMkLst>
          <pc:docMk/>
          <pc:sldMk cId="286658754" sldId="507"/>
        </pc:sldMkLst>
        <pc:spChg chg="mod">
          <ac:chgData name="Diego Alejandro Arias Torres" userId="S::diego.arias85@soy.sena.edu.co::61d12833-0b0a-4b3e-9a1b-fe0a77ed3804" providerId="AD" clId="Web-{4D4A0262-DBDA-4347-A0C2-10AA8CB8A4AE}" dt="2023-09-20T22:09:51.322" v="5" actId="20577"/>
          <ac:spMkLst>
            <pc:docMk/>
            <pc:sldMk cId="286658754" sldId="507"/>
            <ac:spMk id="5" creationId="{FBAA83CA-F5E1-3945-40AB-1CB1B233A0B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26/06/2024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26/06/2024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2</a:t>
            </a:fld>
            <a:endParaRPr lang="es-CO"/>
          </a:p>
        </p:txBody>
      </p:sp>
    </p:spTree>
    <p:extLst>
      <p:ext uri="{BB962C8B-B14F-4D97-AF65-F5344CB8AC3E}">
        <p14:creationId xmlns:p14="http://schemas.microsoft.com/office/powerpoint/2010/main" val="3608520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26/06/2024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26/06/2024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26/06/2024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26/06/2024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26/06/2024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26/06/2024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26/06/2024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26/06/2024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26/06/2024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26/06/2024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26/06/2024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26/06/2024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26/06/2024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75"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114265" y="3835353"/>
            <a:ext cx="6453678" cy="923330"/>
          </a:xfrm>
          <a:prstGeom prst="rect">
            <a:avLst/>
          </a:prstGeom>
          <a:noFill/>
        </p:spPr>
        <p:txBody>
          <a:bodyPr wrap="square" rtlCol="0">
            <a:spAutoFit/>
          </a:bodyPr>
          <a:lstStyle/>
          <a:p>
            <a:r>
              <a:rPr lang="es-ES" sz="5400" b="1">
                <a:solidFill>
                  <a:schemeClr val="tx1">
                    <a:lumMod val="75000"/>
                    <a:lumOff val="25000"/>
                  </a:schemeClr>
                </a:solidFill>
                <a:latin typeface="Work Sans" pitchFamily="2" charset="77"/>
              </a:rPr>
              <a:t>EscoArt</a:t>
            </a:r>
            <a:endParaRPr lang="es-CO" sz="5400">
              <a:latin typeface="Work Sans Light" pitchFamily="2" charset="77"/>
            </a:endParaRPr>
          </a:p>
        </p:txBody>
      </p:sp>
      <p:sp>
        <p:nvSpPr>
          <p:cNvPr id="2" name="CuadroTexto 1">
            <a:extLst>
              <a:ext uri="{FF2B5EF4-FFF2-40B4-BE49-F238E27FC236}">
                <a16:creationId xmlns:a16="http://schemas.microsoft.com/office/drawing/2014/main" id="{AF932A33-4DA2-3F48-BE74-F87C876B8163}"/>
              </a:ext>
            </a:extLst>
          </p:cNvPr>
          <p:cNvSpPr txBox="1"/>
          <p:nvPr/>
        </p:nvSpPr>
        <p:spPr>
          <a:xfrm>
            <a:off x="1114265" y="2486123"/>
            <a:ext cx="8952523" cy="1200329"/>
          </a:xfrm>
          <a:prstGeom prst="rect">
            <a:avLst/>
          </a:prstGeom>
          <a:noFill/>
        </p:spPr>
        <p:txBody>
          <a:bodyPr wrap="square" rtlCol="0">
            <a:spAutoFit/>
          </a:bodyPr>
          <a:lstStyle/>
          <a:p>
            <a:r>
              <a:rPr lang="es-ES" sz="3600" b="1">
                <a:solidFill>
                  <a:schemeClr val="tx1">
                    <a:lumMod val="75000"/>
                    <a:lumOff val="25000"/>
                  </a:schemeClr>
                </a:solidFill>
                <a:latin typeface="Work Sans" pitchFamily="2" charset="77"/>
              </a:rPr>
              <a:t>Sistema de Venta de Productos Escolares a Domicilio</a:t>
            </a:r>
            <a:endParaRPr lang="es-CO" sz="3600">
              <a:latin typeface="Work Sans Light" pitchFamily="2" charset="77"/>
            </a:endParaRPr>
          </a:p>
        </p:txBody>
      </p:sp>
    </p:spTree>
    <p:extLst>
      <p:ext uri="{BB962C8B-B14F-4D97-AF65-F5344CB8AC3E}">
        <p14:creationId xmlns:p14="http://schemas.microsoft.com/office/powerpoint/2010/main" val="3079616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5227898" y="2296698"/>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9896E8B4-453C-7E26-D038-59933D4B744F}"/>
              </a:ext>
            </a:extLst>
          </p:cNvPr>
          <p:cNvSpPr txBox="1"/>
          <p:nvPr/>
        </p:nvSpPr>
        <p:spPr>
          <a:xfrm>
            <a:off x="4168815" y="2667412"/>
            <a:ext cx="3854368" cy="1015663"/>
          </a:xfrm>
          <a:prstGeom prst="rect">
            <a:avLst/>
          </a:prstGeom>
          <a:noFill/>
        </p:spPr>
        <p:txBody>
          <a:bodyPr wrap="square" rtlCol="0">
            <a:spAutoFit/>
          </a:bodyPr>
          <a:lstStyle/>
          <a:p>
            <a:pPr algn="ctr"/>
            <a:r>
              <a:rPr lang="es-ES" sz="2000">
                <a:latin typeface="Work Sans Light" pitchFamily="2" charset="77"/>
              </a:rPr>
              <a:t>D</a:t>
            </a:r>
            <a:r>
              <a:rPr lang="es-CO" sz="2000">
                <a:latin typeface="Work Sans Light" pitchFamily="2" charset="77"/>
              </a:rPr>
              <a:t>iego Alejandro Arias Torres</a:t>
            </a:r>
          </a:p>
          <a:p>
            <a:pPr algn="ctr"/>
            <a:r>
              <a:rPr lang="es-CO" sz="2000">
                <a:latin typeface="Work Sans Light" pitchFamily="2" charset="77"/>
              </a:rPr>
              <a:t>Yonatan Estiben Bonilla Triana</a:t>
            </a:r>
          </a:p>
          <a:p>
            <a:pPr algn="ctr"/>
            <a:r>
              <a:rPr lang="es-CO" sz="2000">
                <a:latin typeface="Work Sans Light" pitchFamily="2" charset="77"/>
              </a:rPr>
              <a:t>Gabriel Steven Quintero Olaya</a:t>
            </a:r>
          </a:p>
        </p:txBody>
      </p:sp>
      <p:cxnSp>
        <p:nvCxnSpPr>
          <p:cNvPr id="5" name="Conector recto 4">
            <a:extLst>
              <a:ext uri="{FF2B5EF4-FFF2-40B4-BE49-F238E27FC236}">
                <a16:creationId xmlns:a16="http://schemas.microsoft.com/office/drawing/2014/main" id="{EE4BAE9D-E4F8-536F-EDBD-4D7F1ED2F77B}"/>
              </a:ext>
            </a:extLst>
          </p:cNvPr>
          <p:cNvCxnSpPr>
            <a:cxnSpLocks/>
          </p:cNvCxnSpPr>
          <p:nvPr/>
        </p:nvCxnSpPr>
        <p:spPr>
          <a:xfrm>
            <a:off x="5227898" y="4402589"/>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732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145895" y="2058315"/>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45895" y="1381717"/>
            <a:ext cx="3606213"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a:solidFill>
                  <a:srgbClr val="38AA00"/>
                </a:solidFill>
                <a:latin typeface="Work Sans Light" pitchFamily="2" charset="77"/>
              </a:rPr>
              <a:t>Introducción</a:t>
            </a:r>
            <a:endParaRPr lang="es-CO">
              <a:solidFill>
                <a:srgbClr val="38AA00"/>
              </a:solidFill>
              <a:latin typeface="Work Sans Light" pitchFamily="2" charset="77"/>
            </a:endParaRP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5" y="2602303"/>
            <a:ext cx="4797704" cy="3046988"/>
          </a:xfrm>
          <a:prstGeom prst="rect">
            <a:avLst/>
          </a:prstGeom>
          <a:noFill/>
        </p:spPr>
        <p:txBody>
          <a:bodyPr wrap="square" rtlCol="0">
            <a:spAutoFit/>
          </a:bodyPr>
          <a:lstStyle/>
          <a:p>
            <a:r>
              <a:rPr lang="es-419" sz="2400"/>
              <a:t>Hoy les presentaremos </a:t>
            </a:r>
            <a:r>
              <a:rPr lang="es-419" sz="2400" err="1"/>
              <a:t>EscoArt</a:t>
            </a:r>
            <a:r>
              <a:rPr lang="es-419" sz="2400"/>
              <a:t>, una plataforma diseñada para cambiar la forma en que las familias adquieren productos escolares. En un mundo digitalizado, hemos creado una solución que hace que la compra de suministros educativos sea más fácil y conveniente que nunca. </a:t>
            </a:r>
            <a:endParaRPr lang="es-CO" sz="2400">
              <a:latin typeface="Work Sans Light" pitchFamily="2" charset="77"/>
            </a:endParaRPr>
          </a:p>
        </p:txBody>
      </p:sp>
    </p:spTree>
    <p:extLst>
      <p:ext uri="{BB962C8B-B14F-4D97-AF65-F5344CB8AC3E}">
        <p14:creationId xmlns:p14="http://schemas.microsoft.com/office/powerpoint/2010/main" val="2681456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45896" y="1381717"/>
            <a:ext cx="3262132"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a:solidFill>
                  <a:srgbClr val="38AA00"/>
                </a:solidFill>
                <a:latin typeface="Work Sans Light" pitchFamily="2" charset="77"/>
              </a:rPr>
              <a:t>Objetivos General</a:t>
            </a:r>
            <a:endParaRPr lang="es-CO">
              <a:solidFill>
                <a:srgbClr val="38AA00"/>
              </a:solidFill>
              <a:latin typeface="Work Sans Light" pitchFamily="2" charset="77"/>
            </a:endParaRP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7" y="3344184"/>
            <a:ext cx="5216803" cy="1200329"/>
          </a:xfrm>
          <a:prstGeom prst="rect">
            <a:avLst/>
          </a:prstGeom>
          <a:noFill/>
        </p:spPr>
        <p:txBody>
          <a:bodyPr wrap="square" lIns="91440" tIns="45720" rIns="91440" bIns="45720" rtlCol="0" anchor="t">
            <a:spAutoFit/>
          </a:bodyPr>
          <a:lstStyle/>
          <a:p>
            <a:r>
              <a:rPr lang="es-ES" dirty="0">
                <a:latin typeface="Work Sans Light"/>
              </a:rPr>
              <a:t>Desarrollar un sistema de información web que  proporcionar a los clientes una solución conveniente y eficiente para adquirir suministros escolares de calidad.</a:t>
            </a:r>
          </a:p>
        </p:txBody>
      </p:sp>
      <p:pic>
        <p:nvPicPr>
          <p:cNvPr id="1028" name="Picture 4" descr="Imágenes de Objetivo General - Descarga gratuita en Freepik">
            <a:extLst>
              <a:ext uri="{FF2B5EF4-FFF2-40B4-BE49-F238E27FC236}">
                <a16:creationId xmlns:a16="http://schemas.microsoft.com/office/drawing/2014/main" id="{603F67E4-917D-AF52-C84A-3AE5465FA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1205" y="2140829"/>
            <a:ext cx="4223327" cy="4223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704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237847" y="1775855"/>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38094" y="555986"/>
            <a:ext cx="3262132"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a:solidFill>
                  <a:srgbClr val="38AA00"/>
                </a:solidFill>
                <a:latin typeface="Work Sans Light" pitchFamily="2" charset="77"/>
              </a:rPr>
              <a:t>Objetivos Específicos</a:t>
            </a:r>
            <a:endParaRPr lang="es-CO">
              <a:solidFill>
                <a:srgbClr val="38AA00"/>
              </a:solidFill>
              <a:latin typeface="Work Sans Light" pitchFamily="2" charset="77"/>
            </a:endParaRPr>
          </a:p>
        </p:txBody>
      </p:sp>
      <p:sp>
        <p:nvSpPr>
          <p:cNvPr id="7" name="CuadroTexto 6">
            <a:extLst>
              <a:ext uri="{FF2B5EF4-FFF2-40B4-BE49-F238E27FC236}">
                <a16:creationId xmlns:a16="http://schemas.microsoft.com/office/drawing/2014/main" id="{FBAA83CA-F5E1-3945-40AB-1CB1B233A0BF}"/>
              </a:ext>
            </a:extLst>
          </p:cNvPr>
          <p:cNvSpPr txBox="1"/>
          <p:nvPr/>
        </p:nvSpPr>
        <p:spPr>
          <a:xfrm>
            <a:off x="771524" y="2556461"/>
            <a:ext cx="4988204" cy="332398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s-ES" sz="1400" dirty="0">
                <a:latin typeface="Work Sans Light"/>
              </a:rPr>
              <a:t>Seleccionar un catálogo amplio y diverso de productos escolares de alta calidad que se ajuste a las necesidades de los clientes. </a:t>
            </a:r>
            <a:endParaRPr lang="es-ES" sz="1400">
              <a:latin typeface="Work Sans Light" pitchFamily="2" charset="77"/>
            </a:endParaRPr>
          </a:p>
          <a:p>
            <a:pPr marL="285750" indent="-285750">
              <a:buFont typeface="Arial" panose="020B0604020202020204" pitchFamily="34" charset="0"/>
              <a:buChar char="•"/>
            </a:pPr>
            <a:endParaRPr lang="es-ES" sz="1400">
              <a:latin typeface="Work Sans Light" pitchFamily="2" charset="77"/>
            </a:endParaRPr>
          </a:p>
          <a:p>
            <a:pPr marL="285750" indent="-285750">
              <a:buFont typeface="Arial" panose="020B0604020202020204" pitchFamily="34" charset="0"/>
              <a:buChar char="•"/>
            </a:pPr>
            <a:r>
              <a:rPr lang="es-ES" sz="1400" dirty="0">
                <a:latin typeface="Work Sans Light"/>
              </a:rPr>
              <a:t>Crear una plataforma en línea amigable y fácil de usar que permita a los clientes seleccionar y comprar productos escolares de forma rápida y segura. </a:t>
            </a:r>
            <a:endParaRPr lang="es-ES" sz="1400" dirty="0">
              <a:latin typeface="Work Sans Light" pitchFamily="2" charset="77"/>
            </a:endParaRPr>
          </a:p>
          <a:p>
            <a:endParaRPr lang="es-ES" sz="1400">
              <a:latin typeface="Work Sans Light" pitchFamily="2" charset="77"/>
            </a:endParaRPr>
          </a:p>
          <a:p>
            <a:pPr marL="285750" indent="-285750">
              <a:buFont typeface="Arial" panose="020B0604020202020204" pitchFamily="34" charset="0"/>
              <a:buChar char="•"/>
            </a:pPr>
            <a:r>
              <a:rPr lang="es-419" sz="1400" dirty="0">
                <a:latin typeface="Work Sans Light"/>
              </a:rPr>
              <a:t>Promocionar la marca y los servicios de la empresa a través de campañas publicitarias efectivas en línea y fuera de línea. </a:t>
            </a:r>
            <a:endParaRPr lang="es-ES" sz="1400" dirty="0">
              <a:latin typeface="Work Sans Light" pitchFamily="2" charset="77"/>
            </a:endParaRPr>
          </a:p>
          <a:p>
            <a:pPr marL="285750" indent="-285750">
              <a:buFont typeface="Arial" panose="020B0604020202020204" pitchFamily="34" charset="0"/>
              <a:buChar char="•"/>
            </a:pPr>
            <a:endParaRPr lang="es-ES" sz="1400">
              <a:latin typeface="Work Sans Light" pitchFamily="2" charset="77"/>
            </a:endParaRPr>
          </a:p>
          <a:p>
            <a:pPr marL="285750" indent="-285750">
              <a:buFont typeface="Arial" panose="020B0604020202020204" pitchFamily="34" charset="0"/>
              <a:buChar char="•"/>
            </a:pPr>
            <a:r>
              <a:rPr lang="es-419" sz="1400" dirty="0">
                <a:latin typeface="Work Sans Light"/>
              </a:rPr>
              <a:t>Mantener altos niveles de calidad y satisfacción del cliente para asegurar la fidelidad de los mismos y generar recomendaciones positivas sobre la empresa.</a:t>
            </a:r>
            <a:endParaRPr lang="es-ES" sz="1400" dirty="0">
              <a:latin typeface="Work Sans Light"/>
            </a:endParaRPr>
          </a:p>
        </p:txBody>
      </p:sp>
      <p:pic>
        <p:nvPicPr>
          <p:cNvPr id="2" name="Picture 2" descr="Vectores e ilustraciones de Objetivos especificos para descargar gratis |  Freepik">
            <a:extLst>
              <a:ext uri="{FF2B5EF4-FFF2-40B4-BE49-F238E27FC236}">
                <a16:creationId xmlns:a16="http://schemas.microsoft.com/office/drawing/2014/main" id="{47BEDC1F-9D51-D7BC-9AB8-8E061C884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506" y="1833651"/>
            <a:ext cx="4569904" cy="4569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387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Panorámica</PresentationFormat>
  <Slides>6</Slides>
  <Notes>2</Notes>
  <HiddenSlides>0</HiddenSlides>
  <ScaleCrop>false</ScaleCrop>
  <HeadingPairs>
    <vt:vector size="4" baseType="variant">
      <vt:variant>
        <vt:lpstr>Tema</vt:lpstr>
      </vt:variant>
      <vt:variant>
        <vt:i4>1</vt:i4>
      </vt:variant>
      <vt:variant>
        <vt:lpstr>Títulos de diapositiva</vt:lpstr>
      </vt:variant>
      <vt:variant>
        <vt:i4>6</vt:i4>
      </vt:variant>
    </vt:vector>
  </HeadingPairs>
  <TitlesOfParts>
    <vt:vector size="7"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revision>77</cp:revision>
  <dcterms:created xsi:type="dcterms:W3CDTF">2020-10-01T23:51:28Z</dcterms:created>
  <dcterms:modified xsi:type="dcterms:W3CDTF">2024-06-26T13:55:55Z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